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"/>
  </p:notesMasterIdLst>
  <p:sldIdLst>
    <p:sldId id="258" r:id="rId2"/>
    <p:sldId id="257" r:id="rId3"/>
  </p:sldIdLst>
  <p:sldSz cx="4389438" cy="228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52"/>
    <p:restoredTop sz="94771"/>
  </p:normalViewPr>
  <p:slideViewPr>
    <p:cSldViewPr snapToGrid="0" snapToObjects="1">
      <p:cViewPr varScale="1">
        <p:scale>
          <a:sx n="261" d="100"/>
          <a:sy n="261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A92E5-F72A-DD4B-8903-E7B485D45A9B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66725" y="1143000"/>
            <a:ext cx="5924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A14DC-546F-024A-B2DD-0CD4761E4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1pPr>
    <a:lvl2pPr marL="175565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2pPr>
    <a:lvl3pPr marL="351130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3pPr>
    <a:lvl4pPr marL="526694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4pPr>
    <a:lvl5pPr marL="702259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5pPr>
    <a:lvl6pPr marL="877824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6pPr>
    <a:lvl7pPr marL="1053389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7pPr>
    <a:lvl8pPr marL="1228954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8pPr>
    <a:lvl9pPr marL="1404518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6725" y="1143000"/>
            <a:ext cx="5924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A14DC-546F-024A-B2DD-0CD4761E4A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71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6725" y="1143000"/>
            <a:ext cx="5924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A14DC-546F-024A-B2DD-0CD4761E4A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4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80" y="374121"/>
            <a:ext cx="3292079" cy="795867"/>
          </a:xfrm>
        </p:spPr>
        <p:txBody>
          <a:bodyPr anchor="b"/>
          <a:lstStyle>
            <a:lvl1pPr algn="ctr"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80" y="1200679"/>
            <a:ext cx="3292079" cy="551921"/>
          </a:xfrm>
        </p:spPr>
        <p:txBody>
          <a:bodyPr/>
          <a:lstStyle>
            <a:lvl1pPr marL="0" indent="0" algn="ctr">
              <a:buNone/>
              <a:defRPr sz="800"/>
            </a:lvl1pPr>
            <a:lvl2pPr marL="152385" indent="0" algn="ctr">
              <a:buNone/>
              <a:defRPr sz="667"/>
            </a:lvl2pPr>
            <a:lvl3pPr marL="304770" indent="0" algn="ctr">
              <a:buNone/>
              <a:defRPr sz="600"/>
            </a:lvl3pPr>
            <a:lvl4pPr marL="457154" indent="0" algn="ctr">
              <a:buNone/>
              <a:defRPr sz="533"/>
            </a:lvl4pPr>
            <a:lvl5pPr marL="609539" indent="0" algn="ctr">
              <a:buNone/>
              <a:defRPr sz="533"/>
            </a:lvl5pPr>
            <a:lvl6pPr marL="761924" indent="0" algn="ctr">
              <a:buNone/>
              <a:defRPr sz="533"/>
            </a:lvl6pPr>
            <a:lvl7pPr marL="914309" indent="0" algn="ctr">
              <a:buNone/>
              <a:defRPr sz="533"/>
            </a:lvl7pPr>
            <a:lvl8pPr marL="1066693" indent="0" algn="ctr">
              <a:buNone/>
              <a:defRPr sz="533"/>
            </a:lvl8pPr>
            <a:lvl9pPr marL="1219078" indent="0" algn="ctr">
              <a:buNone/>
              <a:defRPr sz="5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6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1191" y="121709"/>
            <a:ext cx="946473" cy="19372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74" y="121709"/>
            <a:ext cx="2784550" cy="19372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6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2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88" y="569913"/>
            <a:ext cx="3785890" cy="9509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88" y="1529821"/>
            <a:ext cx="3785890" cy="500062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1pPr>
            <a:lvl2pPr marL="152385" indent="0">
              <a:buNone/>
              <a:defRPr sz="667">
                <a:solidFill>
                  <a:schemeClr val="tx1">
                    <a:tint val="75000"/>
                  </a:schemeClr>
                </a:solidFill>
              </a:defRPr>
            </a:lvl2pPr>
            <a:lvl3pPr marL="30477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457154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4pPr>
            <a:lvl5pPr marL="609539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5pPr>
            <a:lvl6pPr marL="761924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6pPr>
            <a:lvl7pPr marL="914309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7pPr>
            <a:lvl8pPr marL="1066693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8pPr>
            <a:lvl9pPr marL="1219078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1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74" y="608542"/>
            <a:ext cx="1865511" cy="1450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2153" y="608542"/>
            <a:ext cx="1865511" cy="1450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1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46" y="121709"/>
            <a:ext cx="3785890" cy="4418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46" y="560388"/>
            <a:ext cx="1856938" cy="274637"/>
          </a:xfrm>
        </p:spPr>
        <p:txBody>
          <a:bodyPr anchor="b"/>
          <a:lstStyle>
            <a:lvl1pPr marL="0" indent="0">
              <a:buNone/>
              <a:defRPr sz="800" b="1"/>
            </a:lvl1pPr>
            <a:lvl2pPr marL="152385" indent="0">
              <a:buNone/>
              <a:defRPr sz="667" b="1"/>
            </a:lvl2pPr>
            <a:lvl3pPr marL="304770" indent="0">
              <a:buNone/>
              <a:defRPr sz="600" b="1"/>
            </a:lvl3pPr>
            <a:lvl4pPr marL="457154" indent="0">
              <a:buNone/>
              <a:defRPr sz="533" b="1"/>
            </a:lvl4pPr>
            <a:lvl5pPr marL="609539" indent="0">
              <a:buNone/>
              <a:defRPr sz="533" b="1"/>
            </a:lvl5pPr>
            <a:lvl6pPr marL="761924" indent="0">
              <a:buNone/>
              <a:defRPr sz="533" b="1"/>
            </a:lvl6pPr>
            <a:lvl7pPr marL="914309" indent="0">
              <a:buNone/>
              <a:defRPr sz="533" b="1"/>
            </a:lvl7pPr>
            <a:lvl8pPr marL="1066693" indent="0">
              <a:buNone/>
              <a:defRPr sz="533" b="1"/>
            </a:lvl8pPr>
            <a:lvl9pPr marL="1219078" indent="0">
              <a:buNone/>
              <a:defRPr sz="5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46" y="835025"/>
            <a:ext cx="1856938" cy="12281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2153" y="560388"/>
            <a:ext cx="1866083" cy="274637"/>
          </a:xfrm>
        </p:spPr>
        <p:txBody>
          <a:bodyPr anchor="b"/>
          <a:lstStyle>
            <a:lvl1pPr marL="0" indent="0">
              <a:buNone/>
              <a:defRPr sz="800" b="1"/>
            </a:lvl1pPr>
            <a:lvl2pPr marL="152385" indent="0">
              <a:buNone/>
              <a:defRPr sz="667" b="1"/>
            </a:lvl2pPr>
            <a:lvl3pPr marL="304770" indent="0">
              <a:buNone/>
              <a:defRPr sz="600" b="1"/>
            </a:lvl3pPr>
            <a:lvl4pPr marL="457154" indent="0">
              <a:buNone/>
              <a:defRPr sz="533" b="1"/>
            </a:lvl4pPr>
            <a:lvl5pPr marL="609539" indent="0">
              <a:buNone/>
              <a:defRPr sz="533" b="1"/>
            </a:lvl5pPr>
            <a:lvl6pPr marL="761924" indent="0">
              <a:buNone/>
              <a:defRPr sz="533" b="1"/>
            </a:lvl6pPr>
            <a:lvl7pPr marL="914309" indent="0">
              <a:buNone/>
              <a:defRPr sz="533" b="1"/>
            </a:lvl7pPr>
            <a:lvl8pPr marL="1066693" indent="0">
              <a:buNone/>
              <a:defRPr sz="533" b="1"/>
            </a:lvl8pPr>
            <a:lvl9pPr marL="1219078" indent="0">
              <a:buNone/>
              <a:defRPr sz="5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2153" y="835025"/>
            <a:ext cx="1866083" cy="12281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8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3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9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46" y="152400"/>
            <a:ext cx="1415708" cy="533400"/>
          </a:xfrm>
        </p:spPr>
        <p:txBody>
          <a:bodyPr anchor="b"/>
          <a:lstStyle>
            <a:lvl1pPr>
              <a:defRPr sz="10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083" y="329142"/>
            <a:ext cx="2222153" cy="1624542"/>
          </a:xfrm>
        </p:spPr>
        <p:txBody>
          <a:bodyPr/>
          <a:lstStyle>
            <a:lvl1pPr>
              <a:defRPr sz="1067"/>
            </a:lvl1pPr>
            <a:lvl2pPr>
              <a:defRPr sz="933"/>
            </a:lvl2pPr>
            <a:lvl3pPr>
              <a:defRPr sz="800"/>
            </a:lvl3pPr>
            <a:lvl4pPr>
              <a:defRPr sz="667"/>
            </a:lvl4pPr>
            <a:lvl5pPr>
              <a:defRPr sz="667"/>
            </a:lvl5pPr>
            <a:lvl6pPr>
              <a:defRPr sz="667"/>
            </a:lvl6pPr>
            <a:lvl7pPr>
              <a:defRPr sz="667"/>
            </a:lvl7pPr>
            <a:lvl8pPr>
              <a:defRPr sz="667"/>
            </a:lvl8pPr>
            <a:lvl9pPr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46" y="685800"/>
            <a:ext cx="1415708" cy="1270529"/>
          </a:xfrm>
        </p:spPr>
        <p:txBody>
          <a:bodyPr/>
          <a:lstStyle>
            <a:lvl1pPr marL="0" indent="0">
              <a:buNone/>
              <a:defRPr sz="533"/>
            </a:lvl1pPr>
            <a:lvl2pPr marL="152385" indent="0">
              <a:buNone/>
              <a:defRPr sz="467"/>
            </a:lvl2pPr>
            <a:lvl3pPr marL="304770" indent="0">
              <a:buNone/>
              <a:defRPr sz="400"/>
            </a:lvl3pPr>
            <a:lvl4pPr marL="457154" indent="0">
              <a:buNone/>
              <a:defRPr sz="333"/>
            </a:lvl4pPr>
            <a:lvl5pPr marL="609539" indent="0">
              <a:buNone/>
              <a:defRPr sz="333"/>
            </a:lvl5pPr>
            <a:lvl6pPr marL="761924" indent="0">
              <a:buNone/>
              <a:defRPr sz="333"/>
            </a:lvl6pPr>
            <a:lvl7pPr marL="914309" indent="0">
              <a:buNone/>
              <a:defRPr sz="333"/>
            </a:lvl7pPr>
            <a:lvl8pPr marL="1066693" indent="0">
              <a:buNone/>
              <a:defRPr sz="333"/>
            </a:lvl8pPr>
            <a:lvl9pPr marL="1219078" indent="0">
              <a:buNone/>
              <a:defRPr sz="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46" y="152400"/>
            <a:ext cx="1415708" cy="533400"/>
          </a:xfrm>
        </p:spPr>
        <p:txBody>
          <a:bodyPr anchor="b"/>
          <a:lstStyle>
            <a:lvl1pPr>
              <a:defRPr sz="10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6083" y="329142"/>
            <a:ext cx="2222153" cy="1624542"/>
          </a:xfrm>
        </p:spPr>
        <p:txBody>
          <a:bodyPr anchor="t"/>
          <a:lstStyle>
            <a:lvl1pPr marL="0" indent="0">
              <a:buNone/>
              <a:defRPr sz="1067"/>
            </a:lvl1pPr>
            <a:lvl2pPr marL="152385" indent="0">
              <a:buNone/>
              <a:defRPr sz="933"/>
            </a:lvl2pPr>
            <a:lvl3pPr marL="304770" indent="0">
              <a:buNone/>
              <a:defRPr sz="800"/>
            </a:lvl3pPr>
            <a:lvl4pPr marL="457154" indent="0">
              <a:buNone/>
              <a:defRPr sz="667"/>
            </a:lvl4pPr>
            <a:lvl5pPr marL="609539" indent="0">
              <a:buNone/>
              <a:defRPr sz="667"/>
            </a:lvl5pPr>
            <a:lvl6pPr marL="761924" indent="0">
              <a:buNone/>
              <a:defRPr sz="667"/>
            </a:lvl6pPr>
            <a:lvl7pPr marL="914309" indent="0">
              <a:buNone/>
              <a:defRPr sz="667"/>
            </a:lvl7pPr>
            <a:lvl8pPr marL="1066693" indent="0">
              <a:buNone/>
              <a:defRPr sz="667"/>
            </a:lvl8pPr>
            <a:lvl9pPr marL="1219078" indent="0">
              <a:buNone/>
              <a:defRPr sz="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46" y="685800"/>
            <a:ext cx="1415708" cy="1270529"/>
          </a:xfrm>
        </p:spPr>
        <p:txBody>
          <a:bodyPr/>
          <a:lstStyle>
            <a:lvl1pPr marL="0" indent="0">
              <a:buNone/>
              <a:defRPr sz="533"/>
            </a:lvl1pPr>
            <a:lvl2pPr marL="152385" indent="0">
              <a:buNone/>
              <a:defRPr sz="467"/>
            </a:lvl2pPr>
            <a:lvl3pPr marL="304770" indent="0">
              <a:buNone/>
              <a:defRPr sz="400"/>
            </a:lvl3pPr>
            <a:lvl4pPr marL="457154" indent="0">
              <a:buNone/>
              <a:defRPr sz="333"/>
            </a:lvl4pPr>
            <a:lvl5pPr marL="609539" indent="0">
              <a:buNone/>
              <a:defRPr sz="333"/>
            </a:lvl5pPr>
            <a:lvl6pPr marL="761924" indent="0">
              <a:buNone/>
              <a:defRPr sz="333"/>
            </a:lvl6pPr>
            <a:lvl7pPr marL="914309" indent="0">
              <a:buNone/>
              <a:defRPr sz="333"/>
            </a:lvl7pPr>
            <a:lvl8pPr marL="1066693" indent="0">
              <a:buNone/>
              <a:defRPr sz="333"/>
            </a:lvl8pPr>
            <a:lvl9pPr marL="1219078" indent="0">
              <a:buNone/>
              <a:defRPr sz="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2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74" y="121709"/>
            <a:ext cx="3785890" cy="44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74" y="608542"/>
            <a:ext cx="3785890" cy="14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74" y="2118784"/>
            <a:ext cx="987624" cy="121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CD681-AC85-EF48-BB5C-0AB9D683F91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4002" y="2118784"/>
            <a:ext cx="1481435" cy="121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0040" y="2118784"/>
            <a:ext cx="987624" cy="121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959F5-82AF-1048-B761-0FE0F609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8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304770" rtl="0" eaLnBrk="1" latinLnBrk="0" hangingPunct="1">
        <a:lnSpc>
          <a:spcPct val="90000"/>
        </a:lnSpc>
        <a:spcBef>
          <a:spcPct val="0"/>
        </a:spcBef>
        <a:buNone/>
        <a:defRPr sz="14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192" indent="-76192" algn="l" defTabSz="30477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933" kern="1200">
          <a:solidFill>
            <a:schemeClr val="tx1"/>
          </a:solidFill>
          <a:latin typeface="+mn-lt"/>
          <a:ea typeface="+mn-ea"/>
          <a:cs typeface="+mn-cs"/>
        </a:defRPr>
      </a:lvl1pPr>
      <a:lvl2pPr marL="228577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0962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347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685731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838116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90501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142886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270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52385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304770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54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609539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61924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309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66693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078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9.tiff"/><Relationship Id="rId3" Type="http://schemas.openxmlformats.org/officeDocument/2006/relationships/image" Target="../media/image1.tiff"/><Relationship Id="rId21" Type="http://schemas.openxmlformats.org/officeDocument/2006/relationships/image" Target="../media/image4.tiff"/><Relationship Id="rId34" Type="http://schemas.openxmlformats.org/officeDocument/2006/relationships/image" Target="../media/image17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8.tiff"/><Relationship Id="rId33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3.tiff"/><Relationship Id="rId2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7.tiff"/><Relationship Id="rId32" Type="http://schemas.openxmlformats.org/officeDocument/2006/relationships/image" Target="../media/image15.tif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6.tiff"/><Relationship Id="rId28" Type="http://schemas.openxmlformats.org/officeDocument/2006/relationships/image" Target="../media/image11.tiff"/><Relationship Id="rId10" Type="http://schemas.openxmlformats.org/officeDocument/2006/relationships/image" Target="../media/image8.png"/><Relationship Id="rId19" Type="http://schemas.openxmlformats.org/officeDocument/2006/relationships/image" Target="../media/image2.tiff"/><Relationship Id="rId31" Type="http://schemas.openxmlformats.org/officeDocument/2006/relationships/image" Target="../media/image14.tif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5.tiff"/><Relationship Id="rId27" Type="http://schemas.openxmlformats.org/officeDocument/2006/relationships/image" Target="../media/image10.tiff"/><Relationship Id="rId30" Type="http://schemas.openxmlformats.org/officeDocument/2006/relationships/image" Target="../media/image13.tiff"/><Relationship Id="rId35" Type="http://schemas.openxmlformats.org/officeDocument/2006/relationships/image" Target="../media/image18.emf"/><Relationship Id="rId8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2AED92-FDC5-DF4B-A94E-6CE3DD99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49577"/>
              </p:ext>
            </p:extLst>
          </p:nvPr>
        </p:nvGraphicFramePr>
        <p:xfrm>
          <a:off x="0" y="365761"/>
          <a:ext cx="4389438" cy="1919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73">
                  <a:extLst>
                    <a:ext uri="{9D8B030D-6E8A-4147-A177-3AD203B41FA5}">
                      <a16:colId xmlns:a16="http://schemas.microsoft.com/office/drawing/2014/main" val="2164367592"/>
                    </a:ext>
                  </a:extLst>
                </a:gridCol>
                <a:gridCol w="731573">
                  <a:extLst>
                    <a:ext uri="{9D8B030D-6E8A-4147-A177-3AD203B41FA5}">
                      <a16:colId xmlns:a16="http://schemas.microsoft.com/office/drawing/2014/main" val="1196298266"/>
                    </a:ext>
                  </a:extLst>
                </a:gridCol>
                <a:gridCol w="731573">
                  <a:extLst>
                    <a:ext uri="{9D8B030D-6E8A-4147-A177-3AD203B41FA5}">
                      <a16:colId xmlns:a16="http://schemas.microsoft.com/office/drawing/2014/main" val="2981985368"/>
                    </a:ext>
                  </a:extLst>
                </a:gridCol>
                <a:gridCol w="731573">
                  <a:extLst>
                    <a:ext uri="{9D8B030D-6E8A-4147-A177-3AD203B41FA5}">
                      <a16:colId xmlns:a16="http://schemas.microsoft.com/office/drawing/2014/main" val="3194915186"/>
                    </a:ext>
                  </a:extLst>
                </a:gridCol>
                <a:gridCol w="731573">
                  <a:extLst>
                    <a:ext uri="{9D8B030D-6E8A-4147-A177-3AD203B41FA5}">
                      <a16:colId xmlns:a16="http://schemas.microsoft.com/office/drawing/2014/main" val="3485614454"/>
                    </a:ext>
                  </a:extLst>
                </a:gridCol>
                <a:gridCol w="731573">
                  <a:extLst>
                    <a:ext uri="{9D8B030D-6E8A-4147-A177-3AD203B41FA5}">
                      <a16:colId xmlns:a16="http://schemas.microsoft.com/office/drawing/2014/main" val="847385568"/>
                    </a:ext>
                  </a:extLst>
                </a:gridCol>
              </a:tblGrid>
              <a:tr h="6396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014527"/>
                  </a:ext>
                </a:extLst>
              </a:tr>
              <a:tr h="6396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84128"/>
                  </a:ext>
                </a:extLst>
              </a:tr>
              <a:tr h="6396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46719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75A330DF-3FAF-CA4E-BD22-6A6EF3432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801368"/>
            <a:ext cx="731520" cy="483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3858CE-55A9-C343-8FAC-81FA3CC98008}"/>
                  </a:ext>
                </a:extLst>
              </p:cNvPr>
              <p:cNvSpPr txBox="1"/>
              <p:nvPr/>
            </p:nvSpPr>
            <p:spPr>
              <a:xfrm>
                <a:off x="731519" y="36576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3858CE-55A9-C343-8FAC-81FA3CC98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" y="365760"/>
                <a:ext cx="731520" cy="153888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3F940A-0B7A-1346-B882-DA1B31AEB81C}"/>
                  </a:ext>
                </a:extLst>
              </p:cNvPr>
              <p:cNvSpPr txBox="1"/>
              <p:nvPr/>
            </p:nvSpPr>
            <p:spPr>
              <a:xfrm>
                <a:off x="3657918" y="36576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3F940A-0B7A-1346-B882-DA1B31A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918" y="365760"/>
                <a:ext cx="731520" cy="153888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7FA237-F9A9-EC49-A514-FFC18D307163}"/>
                  </a:ext>
                </a:extLst>
              </p:cNvPr>
              <p:cNvSpPr txBox="1"/>
              <p:nvPr/>
            </p:nvSpPr>
            <p:spPr>
              <a:xfrm>
                <a:off x="1463040" y="366395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7FA237-F9A9-EC49-A514-FFC18D30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366395"/>
                <a:ext cx="731520" cy="153888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DD02BB-E8B2-2B40-9720-3B6F2FEEAEE7}"/>
                  </a:ext>
                </a:extLst>
              </p:cNvPr>
              <p:cNvSpPr txBox="1"/>
              <p:nvPr/>
            </p:nvSpPr>
            <p:spPr>
              <a:xfrm>
                <a:off x="2194560" y="36576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DD02BB-E8B2-2B40-9720-3B6F2FEEA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560" y="365760"/>
                <a:ext cx="731520" cy="153888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798C72-CB7D-DA41-BB1E-1D1EFA76CF6A}"/>
                  </a:ext>
                </a:extLst>
              </p:cNvPr>
              <p:cNvSpPr txBox="1"/>
              <p:nvPr/>
            </p:nvSpPr>
            <p:spPr>
              <a:xfrm>
                <a:off x="2926080" y="36576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798C72-CB7D-DA41-BB1E-1D1EFA76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0" y="365760"/>
                <a:ext cx="731520" cy="153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91A370-DE7F-1943-A55F-FC080C082DFA}"/>
                  </a:ext>
                </a:extLst>
              </p:cNvPr>
              <p:cNvSpPr txBox="1"/>
              <p:nvPr/>
            </p:nvSpPr>
            <p:spPr>
              <a:xfrm>
                <a:off x="3657918" y="100584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91A370-DE7F-1943-A55F-FC080C082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918" y="1005840"/>
                <a:ext cx="731520" cy="153888"/>
              </a:xfrm>
              <a:prstGeom prst="rect">
                <a:avLst/>
              </a:prstGeom>
              <a:blipFill>
                <a:blip r:embed="rId9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AC8170-8DA9-F344-83AD-56D2F441463E}"/>
                  </a:ext>
                </a:extLst>
              </p:cNvPr>
              <p:cNvSpPr txBox="1"/>
              <p:nvPr/>
            </p:nvSpPr>
            <p:spPr>
              <a:xfrm>
                <a:off x="3657918" y="164592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AC8170-8DA9-F344-83AD-56D2F4414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918" y="1645920"/>
                <a:ext cx="731520" cy="153888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54E1D-8680-0746-8AE8-00C2CF5C09BC}"/>
                  </a:ext>
                </a:extLst>
              </p:cNvPr>
              <p:cNvSpPr txBox="1"/>
              <p:nvPr/>
            </p:nvSpPr>
            <p:spPr>
              <a:xfrm>
                <a:off x="731520" y="100584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54E1D-8680-0746-8AE8-00C2CF5C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1005840"/>
                <a:ext cx="731520" cy="153888"/>
              </a:xfrm>
              <a:prstGeom prst="rect">
                <a:avLst/>
              </a:prstGeom>
              <a:blipFill>
                <a:blip r:embed="rId11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5AFB6C-E645-C14A-AE72-80F16F88B72C}"/>
                  </a:ext>
                </a:extLst>
              </p:cNvPr>
              <p:cNvSpPr txBox="1"/>
              <p:nvPr/>
            </p:nvSpPr>
            <p:spPr>
              <a:xfrm>
                <a:off x="731520" y="164592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5AFB6C-E645-C14A-AE72-80F16F88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1645920"/>
                <a:ext cx="731520" cy="153888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AFE58D-45F6-9448-A4F9-174DC6AC9F02}"/>
                  </a:ext>
                </a:extLst>
              </p:cNvPr>
              <p:cNvSpPr txBox="1"/>
              <p:nvPr/>
            </p:nvSpPr>
            <p:spPr>
              <a:xfrm>
                <a:off x="1463040" y="100584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=63%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AFE58D-45F6-9448-A4F9-174DC6AC9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1005840"/>
                <a:ext cx="731520" cy="153888"/>
              </a:xfrm>
              <a:prstGeom prst="rect">
                <a:avLst/>
              </a:prstGeom>
              <a:blipFill>
                <a:blip r:embed="rId13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8E4C05-EDD1-074C-92BA-257A273ABAD5}"/>
                  </a:ext>
                </a:extLst>
              </p:cNvPr>
              <p:cNvSpPr txBox="1"/>
              <p:nvPr/>
            </p:nvSpPr>
            <p:spPr>
              <a:xfrm>
                <a:off x="1463040" y="164592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=67%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8E4C05-EDD1-074C-92BA-257A273A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1645920"/>
                <a:ext cx="731520" cy="153888"/>
              </a:xfrm>
              <a:prstGeom prst="rect">
                <a:avLst/>
              </a:prstGeom>
              <a:blipFill>
                <a:blip r:embed="rId1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9ABC9B-A1B9-364D-9F3C-CCD5D9E2495E}"/>
                  </a:ext>
                </a:extLst>
              </p:cNvPr>
              <p:cNvSpPr txBox="1"/>
              <p:nvPr/>
            </p:nvSpPr>
            <p:spPr>
              <a:xfrm>
                <a:off x="2194560" y="100584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9ABC9B-A1B9-364D-9F3C-CCD5D9E2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560" y="1005840"/>
                <a:ext cx="731520" cy="153888"/>
              </a:xfrm>
              <a:prstGeom prst="rect">
                <a:avLst/>
              </a:prstGeom>
              <a:blipFill>
                <a:blip r:embed="rId15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74175C-0E76-C547-BE1A-589761B8A906}"/>
                  </a:ext>
                </a:extLst>
              </p:cNvPr>
              <p:cNvSpPr txBox="1"/>
              <p:nvPr/>
            </p:nvSpPr>
            <p:spPr>
              <a:xfrm>
                <a:off x="2194560" y="164592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=84%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74175C-0E76-C547-BE1A-589761B8A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560" y="1645920"/>
                <a:ext cx="731520" cy="153888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E35BC2E-CFE5-7149-A387-65B53BA477C9}"/>
                  </a:ext>
                </a:extLst>
              </p:cNvPr>
              <p:cNvSpPr txBox="1"/>
              <p:nvPr/>
            </p:nvSpPr>
            <p:spPr>
              <a:xfrm>
                <a:off x="2926080" y="100584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=91%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E35BC2E-CFE5-7149-A387-65B53BA47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0" y="1005840"/>
                <a:ext cx="731520" cy="153888"/>
              </a:xfrm>
              <a:prstGeom prst="rect">
                <a:avLst/>
              </a:prstGeom>
              <a:blipFill>
                <a:blip r:embed="rId17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7017A99-8732-B340-B11A-0E81D2A4ADAE}"/>
                  </a:ext>
                </a:extLst>
              </p:cNvPr>
              <p:cNvSpPr txBox="1"/>
              <p:nvPr/>
            </p:nvSpPr>
            <p:spPr>
              <a:xfrm>
                <a:off x="2926080" y="1645920"/>
                <a:ext cx="7315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=96%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7017A99-8732-B340-B11A-0E81D2A4A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0" y="1645920"/>
                <a:ext cx="731520" cy="153888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65AD595-8A0B-0649-830A-4DB22525D4D7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0" y="521208"/>
            <a:ext cx="731520" cy="48463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2CC218-ABAE-994C-B776-77199B9CFCFE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20" y="521208"/>
            <a:ext cx="731520" cy="4846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309CDD-D6D2-934B-9AE7-3A0536B9465D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657600" y="1801368"/>
            <a:ext cx="731520" cy="48463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220EE9A-0579-B24D-A083-2781292D6A31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463040" y="521208"/>
            <a:ext cx="731520" cy="48463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80B18B-0A1C-5845-9B0D-3C2D83621204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463040" y="1801368"/>
            <a:ext cx="731520" cy="48463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D66455B-FF3F-9F4C-B441-0E47AADF353F}"/>
              </a:ext>
            </a:extLst>
          </p:cNvPr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2194560" y="521208"/>
            <a:ext cx="731520" cy="4846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EA3812F-3556-A347-A8C0-7CA88686CB4B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2194560" y="1801368"/>
            <a:ext cx="731520" cy="48463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454754A-E388-3048-B1D4-508FD2E2503D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2926080" y="521208"/>
            <a:ext cx="731520" cy="48463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9C44FC8-2FB8-4847-8547-32B43523A984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2926080" y="1801368"/>
            <a:ext cx="731520" cy="4846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2706C0-1862-DC41-9817-46083123AE0B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0" y="1161288"/>
            <a:ext cx="731520" cy="484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CA653-CB58-7D44-BC8F-83419A3C6114}"/>
              </a:ext>
            </a:extLst>
          </p:cNvPr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731520" y="1161288"/>
            <a:ext cx="731520" cy="484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F30287-90F3-4C46-B2DB-62CF96FF47F8}"/>
              </a:ext>
            </a:extLst>
          </p:cNvPr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1463040" y="1161288"/>
            <a:ext cx="731520" cy="484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953B2-4106-8C4A-8465-8F31784B4FF2}"/>
              </a:ext>
            </a:extLst>
          </p:cNvPr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>
            <a:off x="2194560" y="1161288"/>
            <a:ext cx="731520" cy="484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3422-9E89-174F-BB35-4D50861057DE}"/>
              </a:ext>
            </a:extLst>
          </p:cNvPr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>
            <a:off x="2926080" y="1161288"/>
            <a:ext cx="731520" cy="484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5D80DF-3731-2B47-BDC7-11DBBABFE30D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16505" r="15972"/>
          <a:stretch/>
        </p:blipFill>
        <p:spPr>
          <a:xfrm>
            <a:off x="8047" y="438374"/>
            <a:ext cx="701031" cy="5217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0EABDF-AE06-8043-8FA3-939E925CCD93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31945" t="13917" r="31952" b="17267"/>
          <a:stretch/>
        </p:blipFill>
        <p:spPr>
          <a:xfrm>
            <a:off x="18932" y="1139042"/>
            <a:ext cx="689987" cy="3945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D22521-2BF5-AE48-A651-089652562537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10224" r="6021"/>
          <a:stretch/>
        </p:blipFill>
        <p:spPr>
          <a:xfrm>
            <a:off x="13657" y="1692274"/>
            <a:ext cx="705741" cy="5617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B31E7-87A4-E045-90AE-3958E80F6895}"/>
              </a:ext>
            </a:extLst>
          </p:cNvPr>
          <p:cNvSpPr txBox="1"/>
          <p:nvPr/>
        </p:nvSpPr>
        <p:spPr>
          <a:xfrm>
            <a:off x="731519" y="46500"/>
            <a:ext cx="7315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/>
              <a:t>Externally</a:t>
            </a:r>
          </a:p>
          <a:p>
            <a:pPr algn="ctr"/>
            <a:r>
              <a:rPr lang="en-US" sz="1000" dirty="0"/>
              <a:t>mixed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D549F-AB80-2147-A06F-19ACD121797F}"/>
              </a:ext>
            </a:extLst>
          </p:cNvPr>
          <p:cNvSpPr txBox="1"/>
          <p:nvPr/>
        </p:nvSpPr>
        <p:spPr>
          <a:xfrm>
            <a:off x="3657600" y="46500"/>
            <a:ext cx="7315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/>
              <a:t>Internally</a:t>
            </a:r>
          </a:p>
          <a:p>
            <a:pPr algn="ctr"/>
            <a:r>
              <a:rPr lang="en-US" sz="1000" dirty="0"/>
              <a:t>mixed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6E71DF5-3D7B-A847-B78D-90006AE1E07A}"/>
              </a:ext>
            </a:extLst>
          </p:cNvPr>
          <p:cNvSpPr/>
          <p:nvPr/>
        </p:nvSpPr>
        <p:spPr>
          <a:xfrm>
            <a:off x="1963759" y="133367"/>
            <a:ext cx="1193121" cy="153889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81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AB696A44-1451-7C44-B13E-1FA485F69922}"/>
              </a:ext>
            </a:extLst>
          </p:cNvPr>
          <p:cNvSpPr txBox="1"/>
          <p:nvPr/>
        </p:nvSpPr>
        <p:spPr>
          <a:xfrm>
            <a:off x="365919" y="182565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size: 2.1 (height) * 4 (width)</a:t>
            </a:r>
          </a:p>
          <a:p>
            <a:endParaRPr lang="en-US" dirty="0"/>
          </a:p>
          <a:p>
            <a:r>
              <a:rPr lang="en-US" dirty="0"/>
              <a:t>Figure size: 0.53 (height)*0.8 (width)</a:t>
            </a:r>
          </a:p>
          <a:p>
            <a:endParaRPr lang="en-US" dirty="0"/>
          </a:p>
          <a:p>
            <a:r>
              <a:rPr lang="en-US" dirty="0"/>
              <a:t>X: 0, 0.8, 1.6, 2.4, 3.2</a:t>
            </a:r>
          </a:p>
          <a:p>
            <a:endParaRPr lang="en-US" dirty="0"/>
          </a:p>
          <a:p>
            <a:r>
              <a:rPr lang="en-US" dirty="0"/>
              <a:t>Y: 0.17, 0.87, 1.57</a:t>
            </a:r>
          </a:p>
        </p:txBody>
      </p:sp>
    </p:spTree>
    <p:extLst>
      <p:ext uri="{BB962C8B-B14F-4D97-AF65-F5344CB8AC3E}">
        <p14:creationId xmlns:p14="http://schemas.microsoft.com/office/powerpoint/2010/main" val="232021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2081</TotalTime>
  <Words>107</Words>
  <Application>Microsoft Macintosh PowerPoint</Application>
  <PresentationFormat>Custom</PresentationFormat>
  <Paragraphs>28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Zheng, Zhonghua</dc:creator>
  <cp:lastModifiedBy>Zhonghua Zheng</cp:lastModifiedBy>
  <cp:revision>30</cp:revision>
  <dcterms:created xsi:type="dcterms:W3CDTF">2019-11-14T19:46:04Z</dcterms:created>
  <dcterms:modified xsi:type="dcterms:W3CDTF">2020-04-28T04:45:17Z</dcterms:modified>
</cp:coreProperties>
</file>